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94" r:id="rId2"/>
    <p:sldId id="273" r:id="rId3"/>
    <p:sldId id="275" r:id="rId4"/>
    <p:sldId id="274" r:id="rId5"/>
    <p:sldId id="270" r:id="rId6"/>
    <p:sldId id="293" r:id="rId7"/>
    <p:sldId id="271" r:id="rId8"/>
    <p:sldId id="290" r:id="rId9"/>
    <p:sldId id="284" r:id="rId10"/>
    <p:sldId id="287" r:id="rId11"/>
    <p:sldId id="288" r:id="rId12"/>
    <p:sldId id="29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92" r:id="rId21"/>
    <p:sldId id="296" r:id="rId2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2021-08-26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espz.pl/materialy/BIOPIERWIASTKI.pdf" TargetMode="External"/><Relationship Id="rId3" Type="http://schemas.openxmlformats.org/officeDocument/2006/relationships/hyperlink" Target="http://www.cabines.pl/artykuly/848/kosmetyczne-zastosowanie-roslin-bogatych-w-witaminy-i-skladniki-mineralne.html" TargetMode="External"/><Relationship Id="rId7" Type="http://schemas.openxmlformats.org/officeDocument/2006/relationships/hyperlink" Target="https://www.facebook.com/bsizabelaloranc/photos/pierwiastki-w-kosmetycemikroelementy-i-makroelementy-to-nie-tylko-mozolna-wylicz/707898302651214/" TargetMode="External"/><Relationship Id="rId2" Type="http://schemas.openxmlformats.org/officeDocument/2006/relationships/hyperlink" Target="https://zywienie.abczdrowie.pl/mineral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otywatordietetyczny.pl/2019/03/makroskladniki-i-mikroelementy-niedobor-zrodlo-ile-aby-byc-zdrowym/" TargetMode="External"/><Relationship Id="rId5" Type="http://schemas.openxmlformats.org/officeDocument/2006/relationships/hyperlink" Target="https://biotechnologia.pl/kosmetologia/biopierwiastki-w-kosmetykach,11606" TargetMode="External"/><Relationship Id="rId4" Type="http://schemas.openxmlformats.org/officeDocument/2006/relationships/hyperlink" Target="https://zielarnia24.pl/makro-i-mikroelementy,359.html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Makro - i mikroelementy </a:t>
            </a:r>
            <a:br>
              <a:rPr lang="pl-PL" dirty="0"/>
            </a:br>
            <a:r>
              <a:rPr lang="pl-PL" dirty="0"/>
              <a:t>w kosmetyce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Web Quest dla uczniów niesłyszących z zakresu przedmiotu kosmetyka pielęgnacyjna i upiększająca twarzy ,szyi i dekoltu</a:t>
            </a:r>
          </a:p>
          <a:p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1279159" cy="8963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mikro-i makroelementów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67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4251802748"/>
              </p:ext>
            </p:extLst>
          </p:nvPr>
        </p:nvGraphicFramePr>
        <p:xfrm>
          <a:off x="457200" y="1600200"/>
          <a:ext cx="7467600" cy="2011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7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 zebranych</a:t>
                      </a:r>
                      <a:r>
                        <a:rPr lang="pl-PL" baseline="0" dirty="0"/>
                        <a:t> informacji dotyczących tematyki zadania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 słownictwa zawodowego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 mikro-i </a:t>
                      </a:r>
                      <a:r>
                        <a:rPr lang="pl-PL" baseline="0" dirty="0" err="1"/>
                        <a:t>makroelemntach</a:t>
                      </a:r>
                      <a:endParaRPr lang="pl-PL" baseline="0" dirty="0"/>
                    </a:p>
                  </a:txBody>
                  <a:tcPr marL="82973" marR="8297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96883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Mikro-i makroelementy w </a:t>
            </a:r>
            <a:r>
              <a:rPr lang="pl-PL" dirty="0" err="1"/>
              <a:t>internecie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u="sng" dirty="0">
                <a:hlinkClick r:id="rId2"/>
              </a:rPr>
              <a:t>https://zywienie.abczdrowie.pl/mineraly</a:t>
            </a:r>
            <a:endParaRPr lang="pl-PL" dirty="0"/>
          </a:p>
          <a:p>
            <a:r>
              <a:rPr lang="pl-PL" u="sng" dirty="0">
                <a:hlinkClick r:id="rId3"/>
              </a:rPr>
              <a:t>http://</a:t>
            </a:r>
            <a:r>
              <a:rPr lang="pl-PL" u="sng" dirty="0" smtClean="0">
                <a:hlinkClick r:id="rId3"/>
              </a:rPr>
              <a:t>www.cabines.pl/artykuly/848/kosmetyczne-zastosowanie-roslin-bogatych-w-witaminy-i-skladniki-mineralne.html</a:t>
            </a:r>
            <a:endParaRPr lang="pl-PL" dirty="0"/>
          </a:p>
          <a:p>
            <a:r>
              <a:rPr lang="pl-PL" dirty="0" smtClean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zielarnia24.pl/makro-i-mikroelementy,359.html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</a:t>
            </a:r>
            <a:r>
              <a:rPr lang="pl-PL" dirty="0" smtClean="0">
                <a:hlinkClick r:id="rId5"/>
              </a:rPr>
              <a:t>biotechnologia.pl/kosmetologia/biopierwiastki-w-kosmetykach,11606</a:t>
            </a:r>
            <a:endParaRPr lang="pl-PL" dirty="0" smtClean="0"/>
          </a:p>
          <a:p>
            <a:r>
              <a:rPr lang="pl-PL" smtClean="0">
                <a:hlinkClick r:id="rId6"/>
              </a:rPr>
              <a:t>https://</a:t>
            </a:r>
            <a:r>
              <a:rPr lang="pl-PL" smtClean="0">
                <a:hlinkClick r:id="rId6"/>
              </a:rPr>
              <a:t>motywatordietetyczny.pl/2019/03/makroskladniki-i-mikroelementy-niedobor-zrodlo-ile-aby-byc-zdrowym</a:t>
            </a:r>
            <a:r>
              <a:rPr lang="pl-PL" smtClean="0">
                <a:hlinkClick r:id="rId6"/>
              </a:rPr>
              <a:t>/</a:t>
            </a:r>
            <a:endParaRPr lang="pl-PL" dirty="0"/>
          </a:p>
          <a:p>
            <a:r>
              <a:rPr lang="pl-PL" u="sng" dirty="0">
                <a:hlinkClick r:id="rId7"/>
              </a:rPr>
              <a:t>https://www.facebook.com/bsizabelaloranc/photos/pierwiastki-w-kosmetycemikroelementy-i-makroelementy-to-nie-tylko-mozolna-wylicz/707898302651214/</a:t>
            </a:r>
            <a:endParaRPr lang="pl-PL" dirty="0"/>
          </a:p>
          <a:p>
            <a:r>
              <a:rPr lang="pl-PL" u="sng" dirty="0">
                <a:hlinkClick r:id="rId8"/>
              </a:rPr>
              <a:t>http://espz.pl/materialy/BIOPIERWIASTKI.pdf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3562268194"/>
              </p:ext>
            </p:extLst>
          </p:nvPr>
        </p:nvGraphicFramePr>
        <p:xfrm>
          <a:off x="457200" y="1600200"/>
          <a:ext cx="7467600" cy="740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9761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2036897967"/>
              </p:ext>
            </p:extLst>
          </p:nvPr>
        </p:nvGraphicFramePr>
        <p:xfrm>
          <a:off x="457200" y="1600200"/>
          <a:ext cx="7467600" cy="630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85743" marR="85743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85743" marR="8574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1124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085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r>
              <a:rPr lang="pl-PL" dirty="0"/>
              <a:t>Dotyczących witamin, źródła  ich pochodzenia  zastosowania i wpływu na organizm</a:t>
            </a:r>
          </a:p>
        </p:txBody>
      </p:sp>
    </p:spTree>
    <p:extLst>
      <p:ext uri="{BB962C8B-B14F-4D97-AF65-F5344CB8AC3E}">
        <p14:creationId xmlns:p14="http://schemas.microsoft.com/office/powerpoint/2010/main" xmlns="" val="83415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13179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Poradnik dla nauczyciela: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6845930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908217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Jakie jest zastosowanie mikro- i makroelementów w kosmetyce ?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 w ramach przedmiotu kosmetyka pielęgnacyjna i upiększająca twarzy, szyi </a:t>
            </a:r>
            <a:r>
              <a:rPr lang="pl-PL" b="1"/>
              <a:t>i dekoltu</a:t>
            </a:r>
            <a:endParaRPr lang="pl-PL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DBED05B-7144-466D-8D42-8ED572F06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232181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547202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Czy wiesz jakie jest pochodzenie mikro-i makroelementów .</a:t>
            </a:r>
          </a:p>
          <a:p>
            <a:pPr marL="0" indent="0">
              <a:buNone/>
            </a:pPr>
            <a:r>
              <a:rPr lang="pl-PL" dirty="0"/>
              <a:t>Gdzie występują mikro-i </a:t>
            </a:r>
            <a:r>
              <a:rPr lang="pl-PL" dirty="0" err="1"/>
              <a:t>makroelemnety</a:t>
            </a:r>
            <a:r>
              <a:rPr lang="pl-PL" dirty="0"/>
              <a:t>?</a:t>
            </a:r>
          </a:p>
          <a:p>
            <a:pPr marL="0" indent="0">
              <a:buNone/>
            </a:pPr>
            <a:r>
              <a:rPr lang="pl-PL" dirty="0"/>
              <a:t>Jaką odgrywają rolę w </a:t>
            </a:r>
            <a:r>
              <a:rPr lang="pl-PL" dirty="0" err="1"/>
              <a:t>organiźmie</a:t>
            </a:r>
            <a:r>
              <a:rPr lang="pl-PL" dirty="0"/>
              <a:t> człowieka?</a:t>
            </a:r>
          </a:p>
          <a:p>
            <a:pPr marL="0" indent="0">
              <a:buNone/>
            </a:pPr>
            <a:r>
              <a:rPr lang="pl-PL" dirty="0"/>
              <a:t>Jakie  dostosować dietę dla równowagi mikro-i makroelementów?</a:t>
            </a:r>
          </a:p>
          <a:p>
            <a:pPr marL="0" indent="0">
              <a:buNone/>
            </a:pPr>
            <a:r>
              <a:rPr lang="pl-PL" dirty="0"/>
              <a:t>Jakie są przyczyny niedoboru mikro-i makroelementów?</a:t>
            </a:r>
          </a:p>
          <a:p>
            <a:pPr marL="0" indent="0">
              <a:buNone/>
            </a:pPr>
            <a:endParaRPr lang="pl-P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Makro i mikroelementy są to składniki śladowe, pierwiastki chemiczne występujące w organizmach w bardzo małych ilościach. Są niezbędne do właściwego ich funkcjonowania i rozwoju. Uczestniczą w procesach przemiany materii. W organizmie człowieka odgrywają ważna rolę.</a:t>
            </a:r>
            <a:endParaRPr lang="pl-PL" dirty="0"/>
          </a:p>
          <a:p>
            <a:endParaRPr lang="pl-PL" dirty="0"/>
          </a:p>
          <a:p>
            <a:r>
              <a:rPr lang="pl-PL" dirty="0"/>
              <a:t>Na kolejnych slajdach zobaczycie podstawowe informacje ,które muszą być omówione aby zapoznać się z witaminami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Zagadnienia z którymi należy się zapoznać 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 P</a:t>
            </a:r>
            <a:r>
              <a:rPr lang="pl-PL" dirty="0"/>
              <a:t>ochodzenie mikro-i makroelementów .</a:t>
            </a:r>
          </a:p>
          <a:p>
            <a:pPr marL="0" indent="0">
              <a:buNone/>
            </a:pPr>
            <a:r>
              <a:rPr lang="pl-PL" dirty="0"/>
              <a:t>Gdzie występują mikro-i </a:t>
            </a:r>
            <a:r>
              <a:rPr lang="pl-PL" dirty="0" err="1"/>
              <a:t>makroelemnety</a:t>
            </a:r>
            <a:r>
              <a:rPr lang="pl-PL" dirty="0"/>
              <a:t> ?</a:t>
            </a:r>
          </a:p>
          <a:p>
            <a:pPr marL="0" indent="0">
              <a:buNone/>
            </a:pPr>
            <a:r>
              <a:rPr lang="pl-PL" dirty="0"/>
              <a:t>Jaką odgrywają rolę w </a:t>
            </a:r>
            <a:r>
              <a:rPr lang="pl-PL" dirty="0" err="1"/>
              <a:t>organiźmie</a:t>
            </a:r>
            <a:r>
              <a:rPr lang="pl-PL" dirty="0"/>
              <a:t> człowieka?</a:t>
            </a:r>
          </a:p>
          <a:p>
            <a:pPr marL="0" indent="0">
              <a:buNone/>
            </a:pPr>
            <a:r>
              <a:rPr lang="pl-PL" dirty="0"/>
              <a:t>Jakie  dostosować dietę dla równowagi mikro-i makroelementów?</a:t>
            </a:r>
          </a:p>
          <a:p>
            <a:pPr marL="0" indent="0">
              <a:buNone/>
            </a:pPr>
            <a:r>
              <a:rPr lang="pl-PL" dirty="0"/>
              <a:t>Jakie są przyczyny niedoboru mikro-i makroelementów?</a:t>
            </a:r>
          </a:p>
          <a:p>
            <a:pPr marL="0" indent="0">
              <a:buNone/>
            </a:pPr>
            <a:r>
              <a:rPr lang="pl-PL" dirty="0"/>
              <a:t>Jakie maja zastosowanie w kosmetykach 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Waszym zadaniem będzie przygotowanie prezentacji w Power Point na temat mikro –i makroelementów z uwzględnieniem wymienionych zagadnień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pl-PL" dirty="0"/>
              <a:t> Poszukaj informacji na podane tematy :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  Jakie jest pochodzenie mikro-i makroelementów .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Gdzie występują mikro-i </a:t>
            </a:r>
            <a:r>
              <a:rPr lang="pl-PL" dirty="0" err="1"/>
              <a:t>makroelemnety</a:t>
            </a:r>
            <a:r>
              <a:rPr lang="pl-PL" dirty="0"/>
              <a:t> 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Jaki mają wpływ na skórę człowieka 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  dostosować dietę dla równowagi mikro-i makroelementów?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Jakie są przyczyny niedoboru mikro-i makroelementów?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Jakie mają zastosowanie w kosmetykach ?</a:t>
            </a:r>
          </a:p>
          <a:p>
            <a:pPr marL="0" indent="0">
              <a:buFont typeface="Wingdings" pitchFamily="2" charset="2"/>
              <a:buChar char="Ø"/>
            </a:pPr>
            <a:r>
              <a:rPr lang="pl-PL" dirty="0"/>
              <a:t>W jakich produktach spożywczych występują ?</a:t>
            </a:r>
          </a:p>
          <a:p>
            <a:endParaRPr lang="pl-PL" dirty="0"/>
          </a:p>
          <a:p>
            <a:pPr marL="514350" indent="-514350"/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zadania .</a:t>
            </a:r>
          </a:p>
          <a:p>
            <a:pPr marL="0" indent="0">
              <a:buNone/>
            </a:pPr>
            <a:r>
              <a:rPr lang="pl-PL" dirty="0"/>
              <a:t>3. Dokładnie opisane zagadnienia  , forma przejrzysta i zrozumiała</a:t>
            </a:r>
          </a:p>
          <a:p>
            <a:pPr marL="0" indent="0">
              <a:buNone/>
            </a:pPr>
            <a:r>
              <a:rPr lang="pl-PL" dirty="0"/>
              <a:t>3. Efektem końcowym prezentacja tematu na lekcjach .</a:t>
            </a:r>
          </a:p>
        </p:txBody>
      </p:sp>
    </p:spTree>
    <p:extLst>
      <p:ext uri="{BB962C8B-B14F-4D97-AF65-F5344CB8AC3E}">
        <p14:creationId xmlns:p14="http://schemas.microsoft.com/office/powerpoint/2010/main" xmlns="" val="15853659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ielkomiejski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215</TotalTime>
  <Words>933</Words>
  <Application>Microsoft Office PowerPoint</Application>
  <PresentationFormat>Pokaz na ekranie (4:3)</PresentationFormat>
  <Paragraphs>139</Paragraphs>
  <Slides>21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2" baseType="lpstr">
      <vt:lpstr>Wykusz</vt:lpstr>
      <vt:lpstr>Makro - i mikroelementy  w kosmetyce</vt:lpstr>
      <vt:lpstr>Jakie jest zastosowanie mikro- i makroelementów w kosmetyce ? </vt:lpstr>
      <vt:lpstr>Spis treści</vt:lpstr>
      <vt:lpstr>wprowadzenie</vt:lpstr>
      <vt:lpstr>Wprowadzenie </vt:lpstr>
      <vt:lpstr>Zagadnienia z którymi należy się zapoznać :</vt:lpstr>
      <vt:lpstr>Zadanie </vt:lpstr>
      <vt:lpstr>Zadanie 1</vt:lpstr>
      <vt:lpstr>Proces: </vt:lpstr>
      <vt:lpstr>Proces: </vt:lpstr>
      <vt:lpstr>Proces: </vt:lpstr>
      <vt:lpstr>Mikro-i makroelementy w internecie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Projekt „Innowacyjne narzędzia w edukacji zawodowej dla niesłyszących” korzysta z dofinansowania otrzymanego od Islandii, Liechtensteinu i Norwegii w ramach funduszy EOG.   </vt:lpstr>
    </vt:vector>
  </TitlesOfParts>
  <Company>wiater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Konrad1</cp:lastModifiedBy>
  <cp:revision>41</cp:revision>
  <dcterms:created xsi:type="dcterms:W3CDTF">2017-10-04T16:14:31Z</dcterms:created>
  <dcterms:modified xsi:type="dcterms:W3CDTF">2021-08-26T10:44:47Z</dcterms:modified>
</cp:coreProperties>
</file>